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7CB46-061B-4F6F-B4E3-DE410C484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C25B2-D25D-4F2F-9682-CAB83928F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6C4FE-D242-4F06-9002-37A73BBB4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7EA0A-DE38-4971-8B8E-359D2CB4F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74D9E-469A-41B1-94DA-461D29F4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9503-B3F4-4072-8769-C187C8D3E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6B9DF-CCE3-4A60-878F-28C04D42C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6E7C4-D6FF-489F-83E7-E8A2A554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EC6AD-00E3-4121-A040-4AD763AB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0179B-FE88-4CFD-B41C-50FD30DB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1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FA55B-0636-4A45-9F56-48FFD045E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38E46-A90F-4630-AE8B-A33973E9A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8C94-F612-48D5-8B63-F4CBF9F4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AA448-4C76-4519-9A59-88CABFAF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A8C70-0CF4-4074-89C2-13BB2DAC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6B57-D42A-48AD-BA16-67B34D06F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EB814-6B12-4991-9EDD-6FE6B873F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9288B-713B-4AF5-AC0A-C480B165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E77B-5C22-4937-95BD-A6716D68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11F9C-76F0-42BA-B847-CA9FE114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1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C395-5374-4B9F-94E5-794A2C7CB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37529-E787-473E-AB78-D243FA5C5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6140E-C9AB-41FB-97A3-B8DB77BF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B11C7-6BFE-4E4A-AC42-3B79A86F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E8981-1E33-4903-8FEF-89D1580B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4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417EF-957D-403E-8648-F5D9F4ED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AD862-1D0C-4F94-AA01-BE0D00222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349F2-499C-479C-B6D8-7286E5631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2D310-D8EB-49F6-BB99-A72F3974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C6043-F22B-4066-AA4B-E47A3C45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D8CC1-00BB-47C0-A03B-E6F0F999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3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93291-E741-4DFE-8010-B77D3655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19D99-F44E-447C-9E9A-ABB3979E0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B7435-649B-4C4A-9C64-A4510ACF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184B1-ECB3-4619-BFE3-ABB2DD5CE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A2D0F-2064-492B-9824-C6E5BC1EE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0B8BA-8090-4D19-BBEF-A88BAA6F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1268D-F7D2-45BA-AD73-2B7DEE3F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50104-9FC5-4AB0-BB19-CD07B289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B81B-4D7E-467F-9B3D-B786181B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2AF4B-599F-4C8B-83C0-0483841C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03C72-CA17-48AB-8AA7-366770D0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28098-D851-4735-A41B-A2D4EFDA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1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17339D-10E9-498F-A8A0-3AABF9A2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34B26-67E3-41EC-A91E-1A754933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A096A-4AF4-467A-8693-BF6403E5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1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4DED-EEE8-4FD1-89F0-BAE14225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DD63-2ECB-4B83-8DFA-C7DA427C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01F06-54E5-4512-A82B-36A561615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7E5D7-1CDB-4740-856B-E27DBD9F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29442-5D1F-4324-9DCF-AA3FABE2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0EB8B-D6A3-49AA-BC86-E68C2BC1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1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3ECC-C7C6-4384-A3A4-013E82BE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A57358-FF5B-4682-9DA9-0AA65901C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74249-7A27-41BD-9784-7914FA23B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30D09-E474-4F26-9106-9E3829524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F83BB-57CE-4956-A944-3FDFF912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2BA81-1B7D-46D9-B2EE-32FC1225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0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51A13-4799-4027-B08D-B6694788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CB83A-A2CC-4B25-9702-78447FE56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13083-73C3-4566-8D66-7384607BF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5A64-A27C-43D9-A15A-08E88B12576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C3C0D-4FC4-4368-8CD9-80EF29747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E953-4478-4F31-9396-844F777A0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6310-4194-4514-A718-71C6B5E3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6A76-FC45-481F-9D1D-7C1A00807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Տար</a:t>
            </a:r>
            <a:r>
              <a:rPr lang="en-US"/>
              <a:t>O</a:t>
            </a:r>
            <a:r>
              <a:rPr lang="hy-AM"/>
              <a:t>րինակ հարցեր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8B825-917D-46D8-B871-0ADEA28CE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/>
              <a:t>Ինչու փոթորիկը մայրիկ չունի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F44A5-9F33-4F64-BF37-6D23134F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35688-95EA-4060-A851-12428B09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Ինչու վանդակները տետր ունի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412A-F3A7-4D07-B191-3385C886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9230-D2EF-4E37-8E1B-B84DCD3E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Ինչու տուփը անձեռոցիկ ունի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637D-B318-4962-91C1-CBBF67E8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8664-CE40-4C72-A11F-6E96DD383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Ինչու ճաղատ գլուխ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9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3398-D1A8-47EB-ABBA-D4059A4D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BD219-7001-46FB-8467-2B25E0E0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Ինչու էջերը տետր ունի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1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ՏարOրինակ հարցեր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Andranik Asatryan</dc:creator>
  <cp:lastModifiedBy>Andranik Asatryan</cp:lastModifiedBy>
  <cp:revision>3</cp:revision>
  <dcterms:created xsi:type="dcterms:W3CDTF">2023-03-21T15:19:03Z</dcterms:created>
  <dcterms:modified xsi:type="dcterms:W3CDTF">2023-03-22T08:54:12Z</dcterms:modified>
</cp:coreProperties>
</file>